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5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254DFE-4056-4041-AC43-08AD89611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04230D7-E743-4FE4-B68B-55103B33E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4D1A23-3A71-4D86-9F28-5E587EDFD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2C6F8-CF53-4839-BB6C-5F71B689DE2A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DF15A8E-DA28-455C-9C18-5FDD09D2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124FE4-780F-4986-A600-D19D44883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891E0-58D6-4734-A8FF-9B6F93BCE7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7415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B917FD-54ED-468C-82F3-2EB5715EC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9FBBD3A-4E92-4828-9961-85A1A169A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32A604-B675-4945-8D6A-ADE1EDA6F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2C6F8-CF53-4839-BB6C-5F71B689DE2A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0B04CF8-1900-42A6-9DCB-50590F5BB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2542A7D-EB6D-4EC1-96BF-39C23ED36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891E0-58D6-4734-A8FF-9B6F93BCE7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452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2E05255-58CE-4C04-8258-8D7FBDF7BC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1D5B096-820A-418D-8F36-0D1AC7441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7D3B6B3-9972-419F-88CE-49F537124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2C6F8-CF53-4839-BB6C-5F71B689DE2A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CBF367-D3F2-4401-BB34-9959ED5E2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F90CDE4-6383-41FF-B4E5-552BFFBE8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891E0-58D6-4734-A8FF-9B6F93BCE7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486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C247A1-55D9-43DB-B35F-1964AA139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6FA832-7213-424F-851C-92A3AE520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CA8FCE-929E-4DE5-B2A7-E3A2B7AF4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2C6F8-CF53-4839-BB6C-5F71B689DE2A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71F82C-24CD-4F2B-B0BB-F10DF520D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A29377-8D47-4328-8F0B-CB6E2353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891E0-58D6-4734-A8FF-9B6F93BCE7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1837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D67BD3-5C92-4AF2-84D4-20E400485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DFFA93-9E47-4D75-A51F-95361ED09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B3CA977-F5D6-45B5-9E4B-A1E67F1C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2C6F8-CF53-4839-BB6C-5F71B689DE2A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FED74E9-EF11-4A5F-BC96-C5A99349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E0740A-FA95-4F5B-A07D-E8A8B9152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891E0-58D6-4734-A8FF-9B6F93BCE7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2730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D3B0B8-785B-4902-A9BD-EE27B64B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F39B39-3409-4C5D-8DE7-5E56AEE0CD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E6B4F1-9B5E-4996-8CEE-67F8305DA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FC1E9D5-A75C-4894-A363-9E183B1CF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2C6F8-CF53-4839-BB6C-5F71B689DE2A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E2FBA9E-CBF4-4313-A0A2-850EB4DAC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3BFFEBD-D221-4A72-8A74-4B77A766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891E0-58D6-4734-A8FF-9B6F93BCE7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6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1D34D6-0553-4B9A-B99F-B4C790E05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BE7E88F-1C7A-4D2C-A03E-752F27948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B0F1D9D-7D64-470A-9BEF-7DC93487F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AE6ED12-13C4-449B-B72A-DED6212982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B350DD8-6F19-4113-8C33-73A515D5F6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17CEC01-3A38-4221-A546-487CBF078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2C6F8-CF53-4839-BB6C-5F71B689DE2A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197DFE2-AA86-40AD-9566-8F6E62194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9E58321-8449-49AC-AEF5-893096638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891E0-58D6-4734-A8FF-9B6F93BCE7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4847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1F3E1E-BA87-487E-929F-DF8A9F20C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6B1BB5C-C8DD-4629-9237-2DAD3A100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2C6F8-CF53-4839-BB6C-5F71B689DE2A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1898318-59EF-4B7D-8A35-FFC494F4D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388438C-7434-45F3-91AB-CF57263C4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891E0-58D6-4734-A8FF-9B6F93BCE7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614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DCA2731-4622-4AB2-A1E9-99A598C84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2C6F8-CF53-4839-BB6C-5F71B689DE2A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52A615-A5B2-4282-9EB5-BEC9370A7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91A2D16-770A-4798-8865-BAA6FCE8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891E0-58D6-4734-A8FF-9B6F93BCE7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059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25EB07-885D-4B7A-9E25-30D908522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E279A1-0B21-4F61-A7EE-93627F3C0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E0B2BD9-35BF-4D7C-9011-31F0D9E67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D9F44A-167F-48CA-86A6-1474295B1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2C6F8-CF53-4839-BB6C-5F71B689DE2A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9811F5D-73AA-42E1-B526-0F355249F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EED09A-66B4-4078-B012-84A74ACBC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891E0-58D6-4734-A8FF-9B6F93BCE7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8999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814C6B-2557-4C91-9AEA-F41F13AF0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E24194E-8027-4E5C-968D-AF0FF1D2E5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F8C026-ECF0-4DEC-8115-F63A9F07B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5C67736-8C7C-4157-999F-5731E0F39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2C6F8-CF53-4839-BB6C-5F71B689DE2A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5C55DFB-B3D0-48A4-80A3-54F31505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F1CD15A-EA4E-41ED-9680-722220FD2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891E0-58D6-4734-A8FF-9B6F93BCE7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468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FB3620D-6CA9-417E-8DDC-9BF12C181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0D35AEB-8C66-4723-808E-086D43AAD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C0E77C2-49A1-45A0-84C0-44B3E8FF09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2C6F8-CF53-4839-BB6C-5F71B689DE2A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90A0CC-4742-45F8-B3F4-DF0DC13A1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595EC4D-9021-4E95-A995-A9075AA42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891E0-58D6-4734-A8FF-9B6F93BCE7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5134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A81B03-4FB4-4D53-BF0A-9E37F4321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MHW1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550D335-1500-4A7F-AACA-51491C7F7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3719"/>
            <a:ext cx="9144000" cy="1655762"/>
          </a:xfrm>
        </p:spPr>
        <p:txBody>
          <a:bodyPr/>
          <a:lstStyle/>
          <a:p>
            <a:r>
              <a:rPr lang="it-IT" dirty="0"/>
              <a:t>Salvatore Rosolia </a:t>
            </a:r>
          </a:p>
          <a:p>
            <a:r>
              <a:rPr lang="it-IT" dirty="0"/>
              <a:t>O46001354</a:t>
            </a:r>
          </a:p>
          <a:p>
            <a:r>
              <a:rPr lang="it-IT" dirty="0"/>
              <a:t>02/04/2021</a:t>
            </a:r>
          </a:p>
        </p:txBody>
      </p:sp>
    </p:spTree>
    <p:extLst>
      <p:ext uri="{BB962C8B-B14F-4D97-AF65-F5344CB8AC3E}">
        <p14:creationId xmlns:p14="http://schemas.microsoft.com/office/powerpoint/2010/main" val="3790733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10D6F3-6724-45CC-A7E3-4539259E9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" y="136525"/>
            <a:ext cx="1978152" cy="1325563"/>
          </a:xfrm>
        </p:spPr>
        <p:txBody>
          <a:bodyPr/>
          <a:lstStyle/>
          <a:p>
            <a:r>
              <a:rPr lang="it-IT" dirty="0" err="1"/>
              <a:t>Footer</a:t>
            </a:r>
            <a:r>
              <a:rPr lang="it-IT" dirty="0"/>
              <a:t>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2EB3757-308A-4641-9A51-9E1A8021A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1293431"/>
            <a:ext cx="11163300" cy="337313"/>
          </a:xfrm>
        </p:spPr>
      </p:pic>
      <p:pic>
        <p:nvPicPr>
          <p:cNvPr id="7" name="Immagine 6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642B0600-1634-4730-A2BA-27A3B68E9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58" y="3043124"/>
            <a:ext cx="4534533" cy="1629002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FF7E5C6E-3A55-4AB7-B694-ABE6370A3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171" y="3319387"/>
            <a:ext cx="3277057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60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5049B2-3813-45B7-A125-5F2A53DDE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Descrizione del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175891-4CB8-4C91-8765-15C6A6817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All</a:t>
            </a:r>
            <a:r>
              <a:rPr lang="it-IT" dirty="0"/>
              <a:t> in one è un social network ideato per favorire la comunicazione tra persone.</a:t>
            </a:r>
          </a:p>
          <a:p>
            <a:r>
              <a:rPr lang="it-IT" dirty="0"/>
              <a:t>Ogni utente, dopo la registrazione, sarà in grado di poter creare posts da condividere con i propri amici.</a:t>
            </a:r>
          </a:p>
          <a:p>
            <a:r>
              <a:rPr lang="it-IT" dirty="0"/>
              <a:t>Potrà creare gruppi per raggruppare gli amici in categorie</a:t>
            </a:r>
          </a:p>
          <a:p>
            <a:r>
              <a:rPr lang="it-IT" dirty="0"/>
              <a:t>Potrà, ancora, creare eventi dove potrà invitare amici.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3772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6A0002-5010-4A24-ACED-D39C2AB52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28" y="301713"/>
            <a:ext cx="8958943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Layout complessivo HTML + CSS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B660585-59E8-4003-9E76-9A884D3D2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77" y="1299716"/>
            <a:ext cx="10614244" cy="506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52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AB0543-C209-49BE-AFA6-6B50D9D49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716" y="172178"/>
            <a:ext cx="7416567" cy="1325563"/>
          </a:xfrm>
        </p:spPr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Layout complessivo HTML + CSS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67DFBE5-DD9F-4D54-B944-3AFFABCF0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68" y="1423096"/>
            <a:ext cx="9874263" cy="4679222"/>
          </a:xfrm>
        </p:spPr>
      </p:pic>
    </p:spTree>
    <p:extLst>
      <p:ext uri="{BB962C8B-B14F-4D97-AF65-F5344CB8AC3E}">
        <p14:creationId xmlns:p14="http://schemas.microsoft.com/office/powerpoint/2010/main" val="1055926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3047D2-C178-4D28-9B94-6EC1094ED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661" y="214123"/>
            <a:ext cx="7332677" cy="1325563"/>
          </a:xfrm>
        </p:spPr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Layout complessivo HTML + CSS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797B4FA-8167-4E55-8053-0FACFD813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2" y="1716833"/>
            <a:ext cx="10880133" cy="4702726"/>
          </a:xfrm>
        </p:spPr>
      </p:pic>
    </p:spTree>
    <p:extLst>
      <p:ext uri="{BB962C8B-B14F-4D97-AF65-F5344CB8AC3E}">
        <p14:creationId xmlns:p14="http://schemas.microsoft.com/office/powerpoint/2010/main" val="1256391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1F58FB-3D53-424A-A0E9-B22AD454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708" y="1"/>
            <a:ext cx="8292583" cy="858416"/>
          </a:xfrm>
        </p:spPr>
        <p:txBody>
          <a:bodyPr>
            <a:normAutofit/>
          </a:bodyPr>
          <a:lstStyle/>
          <a:p>
            <a:r>
              <a:rPr lang="it-IT" dirty="0"/>
              <a:t>Menù navigazione (screen + codice)</a:t>
            </a:r>
          </a:p>
        </p:txBody>
      </p:sp>
      <p:pic>
        <p:nvPicPr>
          <p:cNvPr id="5" name="Segnaposto contenuto 4" descr="Immagine che contiene testo, monitor, screenshot&#10;&#10;Descrizione generata automaticamente">
            <a:extLst>
              <a:ext uri="{FF2B5EF4-FFF2-40B4-BE49-F238E27FC236}">
                <a16:creationId xmlns:a16="http://schemas.microsoft.com/office/drawing/2014/main" id="{9DA329BA-4C5D-4140-BD7B-2F7FF4E8E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53" y="2473507"/>
            <a:ext cx="5247032" cy="3264820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7ED4EE8-87C6-43F1-AD1C-8D547DF9F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286"/>
            <a:ext cx="12192000" cy="972290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B4F14AC4-4866-4155-89CB-674A55FA4D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379" y="2000444"/>
            <a:ext cx="2917943" cy="4706098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A69DE2A3-517E-4D4D-93E8-CA7D98F49B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516" y="2000445"/>
            <a:ext cx="2619047" cy="470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40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61043B-1E52-4199-8031-B30C38782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536" y="9525"/>
            <a:ext cx="4042488" cy="728194"/>
          </a:xfrm>
        </p:spPr>
        <p:txBody>
          <a:bodyPr>
            <a:normAutofit fontScale="90000"/>
          </a:bodyPr>
          <a:lstStyle/>
          <a:p>
            <a:r>
              <a:rPr lang="it-IT" dirty="0"/>
              <a:t>Sezione contenuti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A62B329-C1B2-4F56-9FA1-80852EECA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6833"/>
            <a:ext cx="5124450" cy="4142264"/>
          </a:xfr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A25D444B-4DD9-4ECC-86E8-EEBBCDA86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01085" cy="2706833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DBC033C5-E4C2-43CF-8B3F-B2786284B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924" y="304800"/>
            <a:ext cx="2358076" cy="6544297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EE216C00-A068-4E29-A278-9ED1B38318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105" y="904875"/>
            <a:ext cx="2231355" cy="5943600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1F3F55EE-8766-45BB-80BD-152A0AFFE5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600" y="1162050"/>
            <a:ext cx="223135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07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4AB8A9-C8D6-43EF-A354-854D3299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199230"/>
            <a:ext cx="4238625" cy="1325563"/>
          </a:xfrm>
        </p:spPr>
        <p:txBody>
          <a:bodyPr/>
          <a:lstStyle/>
          <a:p>
            <a:r>
              <a:rPr lang="it-IT" dirty="0"/>
              <a:t>Sezione contenuti</a:t>
            </a:r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4B6EA7-81C3-40B4-88DE-A7BE2D2AB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967" y="199230"/>
            <a:ext cx="2797915" cy="6643096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8F4C41E-B790-415E-9DFF-101B68583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681" y="3983921"/>
            <a:ext cx="3328314" cy="2674849"/>
          </a:xfrm>
          <a:prstGeom prst="rect">
            <a:avLst/>
          </a:prstGeom>
        </p:spPr>
      </p:pic>
      <p:pic>
        <p:nvPicPr>
          <p:cNvPr id="19" name="Segnaposto contenuto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00747323-92C3-4332-9F14-28B89076D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044" y="421777"/>
            <a:ext cx="2234211" cy="4351338"/>
          </a:xfrm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377E4E27-E45D-4F66-8974-9217358AF9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22" y="1658751"/>
            <a:ext cx="3328314" cy="465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53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F52AF0-ADA4-4423-B527-7B4A3955F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193675"/>
            <a:ext cx="4305300" cy="1325563"/>
          </a:xfrm>
        </p:spPr>
        <p:txBody>
          <a:bodyPr/>
          <a:lstStyle/>
          <a:p>
            <a:r>
              <a:rPr lang="it-IT" dirty="0"/>
              <a:t>Sezione contenuti</a:t>
            </a:r>
          </a:p>
        </p:txBody>
      </p:sp>
      <p:pic>
        <p:nvPicPr>
          <p:cNvPr id="9" name="Segnaposto contenuto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9044BF50-66C4-4C4F-B829-67F6FABDE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18" y="390525"/>
            <a:ext cx="2068763" cy="4351338"/>
          </a:xfrm>
        </p:spPr>
      </p:pic>
      <p:pic>
        <p:nvPicPr>
          <p:cNvPr id="11" name="Immagine 10" descr="Immagine che contiene testo, monitor, schermo&#10;&#10;Descrizione generata automaticamente">
            <a:extLst>
              <a:ext uri="{FF2B5EF4-FFF2-40B4-BE49-F238E27FC236}">
                <a16:creationId xmlns:a16="http://schemas.microsoft.com/office/drawing/2014/main" id="{61B2F71C-4A97-4966-94C9-3A06C3CEF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457" y="1961831"/>
            <a:ext cx="4713985" cy="3962719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89CF9615-4046-4776-AD58-828643B1E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162" y="213545"/>
            <a:ext cx="3316064" cy="643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151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93</Words>
  <Application>Microsoft Office PowerPoint</Application>
  <PresentationFormat>Widescreen</PresentationFormat>
  <Paragraphs>17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di Office</vt:lpstr>
      <vt:lpstr>MHW1</vt:lpstr>
      <vt:lpstr>Descrizione del progetto</vt:lpstr>
      <vt:lpstr>Layout complessivo HTML + CSS</vt:lpstr>
      <vt:lpstr>Layout complessivo HTML + CSS</vt:lpstr>
      <vt:lpstr>Layout complessivo HTML + CSS</vt:lpstr>
      <vt:lpstr>Menù navigazione (screen + codice)</vt:lpstr>
      <vt:lpstr>Sezione contenuti </vt:lpstr>
      <vt:lpstr>Sezione contenuti</vt:lpstr>
      <vt:lpstr>Sezione contenuti</vt:lpstr>
      <vt:lpstr>Footer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SALVATORE ROSOLIA</dc:creator>
  <cp:lastModifiedBy>SALVATORE ROSOLIA</cp:lastModifiedBy>
  <cp:revision>1</cp:revision>
  <dcterms:created xsi:type="dcterms:W3CDTF">2022-03-31T09:40:03Z</dcterms:created>
  <dcterms:modified xsi:type="dcterms:W3CDTF">2022-03-31T10:19:41Z</dcterms:modified>
</cp:coreProperties>
</file>